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75" r:id="rId3"/>
    <p:sldId id="276" r:id="rId4"/>
    <p:sldId id="257" r:id="rId5"/>
    <p:sldId id="263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60" r:id="rId18"/>
    <p:sldId id="261" r:id="rId19"/>
    <p:sldId id="262" r:id="rId20"/>
    <p:sldId id="258" r:id="rId21"/>
    <p:sldId id="259" r:id="rId22"/>
    <p:sldId id="277" r:id="rId23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62"/>
  </p:normalViewPr>
  <p:slideViewPr>
    <p:cSldViewPr snapToGrid="0" snapToObjects="1">
      <p:cViewPr varScale="1">
        <p:scale>
          <a:sx n="104" d="100"/>
          <a:sy n="104" d="100"/>
        </p:scale>
        <p:origin x="80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2T09:25:59.9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6310 2758 24575,'-80'-14'0,"-1"-1"0,1 1 0,-1-1 0,-21-5 0,1-2 0,12-3 0,11-6 0,10-2-819,14 3 0,2-3 819,-4-1 0,8-11 0,25-43 0,12-3 0,-15 9 0,31 2 0,-6-7 0,-44 3 0,-7 7 0,12-3 177,-3 22 0,-10-11 0,6-13-177,23 7 0,5-13 0,3-8 0,3 1 0,-1 6 0,0 14 0,-5 5 0,2 11 0,0-10 54,1-24 0,1-20 0,0-3 0,3 14 1,3 33-55,0 23 0,7 22 0,-7-7 836,9 21-836,26-2 0,-5 7 0,54-7 0,14-1 0,4 1 0,-28 1 0,18-4 0,8-1 0,-2 0 0,-14 3-331,18-1 0,2 2 331,-22 3 0,15-2 0,6 0 0,0 0 0,-7 1 0,-16 4-1347,12-1 1,-3 4 1346,-2 0 0,12 1 0,-2 0 0,-16 1 0,-15-1 0,-7 4-66,15 7 0,-3 4 66,16 9 0,-36 46 0,-22-22 568,-5 22-568,-20-7 2762,-1-23-2762,-4 25 157,8-25-157,66 37 0,11-22-655,-18-22 1,10 2 0,-3-4 654,-2-6 0,2-2 0,17 8 0,9 2 0,-6-4 0,-13-8 0,2 0 0,-4 4 0,11 7 0,-3 0 0,-12-4 0,-9-6 0,-6 5-234,6 18 0,2 12 1,-26-6 233,-51 15 0,-13 0 0,-13 12 0,2-11 0,11-25 0,-2-3 0,-34 30 0,9-9 0,42-38 0,4-11 1888,-2 1-1888,-9 4 776,-17-3-776,-16 13 0,-5 1 0,-21 7 0,-3 2 0,14-4 0,7-2 0,0 1 0,-5-1 0,-13 5 0,3-1 0,19-7 0,-3 4 0,31-15 0,-16 11 0,-8 6 0,1-2 0,-4 2 0,-21 12 0,-5 3-334,27-13 0,0 0 0,-2 3 334,-10 10 0,-2 2 0,-2 1 0,-6 3 0,-2 1 0,5-2 0,13-8 0,3-1 0,0-2-163,-2-4 1,-1-2-1,16-11 163,16-11 0,-5-7 0,33-13 0,1-9 0,4-3 977,0-4-977,-13-23 513,1 26-513,-7-25 0,1 32 0,8-1 0,-4-3 0,1-1 0,6 3 0,-1-1 0,8 4 0,0 3 0,0-2 0,3 7 0,-30-11 0,-4-4 0,-9 0 0,-10-4 0,-13-11 0,-8-5 0,-1 1-1487,1 4 0,-1 1 0,-5-4 1487,-1-5 0,-6-4 0,-2-1 0,-2 1 0,13 8 0,-2 1 0,-1 1 0,1-1 0,1 1 0,-10-5 0,2-1 0,1 1 0,0 2 0,6 2 0,1 1 0,1 1 0,-1 1 0,-1 1 0,-2 0 0,4 2 0,9 6 0,-4 0 0,3 3 0,-12-3 0,-8-1 0,16 8 0,-3 11 0,-2 13 0,72 8 0,-1-4 4461,-22-5-4461,4-4 0,-38 10 0,24 2 0,-4 15 0,1 5 0,11-3 0,1 14 0,3 6 0,1 35 0,8-33 0,-2 2 0,-1 7 0,-3 1 0,-5 3 0,-1 2 0,-1 9 0,2-2 0,5-17 0,2-3 0,0 5 0,10-11 0,14-29 0,12 3 0,17-14 0,22 14 0,-22 24 0,-4 8 0,14 12 0,-37 2 0,-12 15 0,-6-8 0,-3-19 0,-9-2 0,-9 14 0,-8 8 0,-8-7 0,-10-9 0,-6-5 0,0-5 0,-15 11 0,-3-4 0,12-14 0,-4 0 0,-2-3 0,-3-3 0,-1-2 0,6-3 0,3-2 0,1 0 0,4 2 0,-3 2 0,5-6 0,12-8 0,-1-12 0,-19-23 0,-11-17 0,6 2 0,1 4 0,1-5-653,-7-11 1,-5-8 0,17 0 652,27 5 0,10 1 0,-31-28-262,28 7 1,4 2 261,1 6 0,7 5 0,4 5 0,16 27 0,4 11 0,6 11 1902,7 11-1902,-2-2 144,-2 3 1,-4-9-1,-4 0 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2T09:26:21.1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0 944 24575,'80'0'0,"0"0"0,-1 0 0,11-6 0,1-2 0,0 1 0,-3 5 0,-1 2 0,5-3-478,-5-3 0,3-2 1,7-1-1,12 1 478,-32 3 0,8 0 0,6 0 0,6 0 0,1 0 0,1 1 0,-1-1 0,-4 1 0,-6 0 0,-7 0-1470,21-1 0,-10 1 0,-4 0 1,3 0-1,10-1 1470,-17 1 0,11-1 0,6-1 0,2 0 0,0 0 0,-5 1 0,-8 0 0,-13 2 0,-15 1 0,20 1 0,-26 2 1821,-19-1-1821,15 0 0,-66 0 0,-48-14 0,-34-12 0,7 1 0,12 2 0,-3-1-48,2 1 0,-12-4 0,-2 0 1,8-1 47,4-2 0,6-1 0,3 2 0,-17-4 0,-2-4 0,21 5 0,-8-6 0,3 1 0,10 4 0,2 2 0,3 0 2121,-3-6 1,-4-3 0,14 5-2122,8-1 0,13 4 0,67 15 0,36 41 0,16 18 0,-2-12 0,5 5-1098,-26-2 1,4 6 0,1 3 0,-3 1 1097,15 11 0,-2 3 0,-4 0 0,-13-5 0,-4 0 0,2 3-400,13 12 1,0 4-1,-9-4 400,-12-2 0,-4 2 0,14 3 0,4 7 0,-24 7 0,-41-12 0,-20 6 0,-2-1 0,12-6 0,38 23 0,-7-5 0,-48-3 0,-18 1 0,7-42 0,21-49 0,6 3 0,5-3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2T09:26:23.0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951 929 24575,'-10'-44'0,"1"-1"0,18-13 0,12-21 0,2-6 0,-4 13 0,-4-1 0,1 2 0,11-16 0,4-9 0,-8 16 0,-8-8 0,-13 55 0,-12 16 0,-1 39 0,-8 13 0,-4 61 0,3-26 0,11 4 0,1 25 0,1 4 0,0-15 0,-2-9 0,1 2 0,2 5 0,-2 19 0,1 7 0,0-8 0,1-21 0,0-9 0,0-7 0,-1 7 0,-2 7 0,1 0 0,2 8 0,1 1 0,0-16 0,-4 10 0,4-9 0,-1 10 0,3-26 0,3-40 0,0-3 0,0 1 0,-4-4 0,3-3 0,-7 2 0,3-7 0,-17 4 0,-35-3 0,-10 6 0,2 5 0,-14 5 0,8-1 0,20-4 0,-1 2 0,-31 11 0,-11 6 0,19-5 0,17 1 0,5-7 0,12-5 0,35-14 0,17-2 0,25-4 0,6 0 0,12 0 0,14-6 0,-16 5 0,15-4 0,-4 7 0,11 3 0,-8 0 0,27 3 0,-26-1 0,8 0 0,-12 2 0,5 10 0,-24-2 0,4-1 0,-24-3 0,-9-2 0,-3 1 0,-3-3 0,55 10 0,-31-7 0,16 0 0,1-1 0,-18-4 0,32 15 0,-45-19 0,6 9 0,-21-12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2T09:27:57.7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2T09:26: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6134 2960 24575,'-27'10'0,"-23"-5"0,-14-2 0,-17 9 0,-8 3-1441,10-2 0,-5 0 0,-7 4 1441,10 1 0,-8 3 0,-2 1 0,-1 1 0,5-2-1384,-8 1 1,5-1 0,-2 0 0,-5 0 1383,16-3 0,-3 1 0,-3 0 0,-1-1 0,-1 0 0,-1-1 0,-8-1 0,-5-1 0,-1-1 0,2-1 0,5 0 0,7-1 0,1 0 0,8-2 0,1 0 0,-7 0 0,6-2 0,-6 1 0,-2-1 0,-1 0 0,3-2 0,6-2-323,-12-2 1,6-2-1,2-1 1,1 0 322,5 1 0,4 0 0,-2 0 0,-5 0-409,-5 0 0,-6 0 1,-2 0-1,4 0 0,10 0 409,2 0 0,9 0 0,-7 0 113,-12 0 1,-9-1 0,0 0-1,12-4-113,-10-6 0,4-5 0,19 4 0,-7-2 0,1-3 0,8-4 0,3-11 0,6-5 0,2-3 1141,1-2 0,2-4 0,4-3-1141,-12-25 0,10-4 0,12 1 0,13-3 0,16 7 0,5-1 1904,-2-2 1,4 0-1905,13-1 0,8 0 0,8-2 0,12-4 597,-1 21 1,7-6-1,4 0 1,0 2-598,0 4 0,1 2 0,2-1 0,4-4-342,4-4 0,4-5 0,3-2 0,1 1 0,-1 3 342,-2 5 0,0 2 0,0 1 0,2 0 0,1 0 0,5-4 0,1 0 0,1 1 0,1 2 0,0 3 0,-2 5 0,1 3 0,1 3 0,0 1 0,2 2-343,-2 4 1,2 0 0,0 3 0,1 3 0,1 5 342,15-1 0,2 7 0,1 2 0,1 2 0,-17 5 0,0 0 0,1 2 0,1 2 0,2 2 0,12 3 0,3 3 0,1 1 0,-2 1 0,-6 0 0,-8-3 0,-6 1 0,1-1 0,10 2 0,-4 2 0,8 1 0,6 1 0,2-1 0,0 2 0,-2-1 0,-7 0-924,9 0 0,-5-1 0,-2 1 0,0 1 1,2 0 923,-8 1 0,3 0 0,0 0 0,-1 2 0,-2 0 0,-5 2 0,19 1 0,-3 1 0,-8 3 0,-16 5 485,-14 9 1,-10 6-486,2 5 0,-3 14 452,-11 10 0,-2 15 0,-2 8 0,-5 3-452,-6 0 0,-5 6 0,-2 4 0,-1-1 0,3-4 0,8 5 0,3-4 0,-4 2 0,-12 10 0,-14-14 0,-8 12 0,-7 5 0,-4 0 0,-1-4 0,0-10 0,2-16-470,-2-3 1,-1-14-1,-5 7 470,-3 9 0,-4 9 0,-5 4 0,-2-1 0,-3-7 0,-1-9 0,-4-2 0,-1-4 0,1-4 0,4-5 0,-2 1 0,4-7 0,-5 3 0,-7 10 0,-6 7 0,-2-3 0,3-9 1293,-3-10 1,2-8 0,8-5-1294,-23 15 0,5-3 0,15-8 0,49-29 0,5-5 0,4-1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2T09:25:44.8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8498 10092 24575,'-95'0'0,"0"0"0,0 0 0,0 0 0,0 0 0,1 0 0,-1 0 0,0 0 0,0 0 0,0 0 0,0 0 0,1 0 0,-1 0 0,0 0 0,0 0 0,0 0 0,-11 0 0,5 0 0,2 0 0,2 0 0,1 0 0,1 0 0,-2 0 0,0 0 0,-3 0 0,-3 0 0,-5 0-579,19 0 1,-3 0 0,-4 0 0,-3 0-1,-1 0 1,-2 0 0,-1 0 0,-1 0-1,1 0 1,1 0 0,1 0 0,2 0-1,2 0 1,3 0 0,4 0 0,4 0-1,5 0 392,-30 0 1,8 3 0,5-1 0,4 1 0,3-2-1,-1-1 1,-1-3 0,-2-3 186,3-4 0,-2-2 0,-2-3 0,0-1 0,1-1 0,3-1 0,3 1 0,7 2 0,6 1 694,-20 2 0,15 4 0,-1-6 0,-17-16-694,34 3 0,-9-8 0,-8-7 0,-6-6 0,-5-5 0,-3-3 0,-2-3 0,0-2 0,1 0 0,4 0 0,4 3 0,6 2 0,7 4 0,10 5 0,10 6-625,-18-17 0,19 8 0,4 0 0,-11-13 625,8 9 0,-9-10 0,-6-6 0,-3-5 0,-2-3 0,2 1 0,5 3 0,8 5 0,9 8 0,13 10 0,-5-29 0,16 9 0,1-9 0,2 1 0,-2 6 0,4 5 2336,14 11 1,4 10-2337,3 20 37,-5-10-37,4 2 6335,-3-38-6335,3 8 0,2-11 0,0-1 0,1-7 0,2 0 0,1 4 0,1 0 0,1-15 0,-1 15 0,1-14 0,1-10 0,-1-5 0,1 0 0,0 3 0,0 10 0,-1 13-1325,0 0 1,0 13 0,0 1-1,0-11 1325,1-4 0,0-12 0,0-7 0,1-1 0,-1 4 0,-1 10 0,-1 15 0,2-28 0,0 17 0,3 12 0,3-3 0,3 4 0,5-9 0,1 0 0,-1 11 0,5-4 0,3 4-130,-3 0 0,4-3 0,1 3 130,17-16 0,-1 8 0,-22 25 0,2-4 0,6-4 0,7-11 0,1-1 0,-7 11 0,-3 3 0,2 0 0,4-2 0,8-11 0,1 1 0,-7 10 0,1 3 0,0 2 0,12-12 0,7-6 0,-7 10 2580,-15 19 1,0 1-2581,21-22 0,11-10 0,-8 10 0,-18 20 0,3-1 0,3 0 0,10-10 0,5-4 0,-2 2 0,-8 10 0,19-14 0,-2 4-618,-1 2 1,4-3 0,-7 8 617,-13 13 0,-3 4 238,12-8 1,16-5-239,-12 13 0,16-6 0,9-4 0,3 1 0,-5 1 0,-10 3-1330,-3 1 0,-9 3 0,1 1 1,9-3 1329,3 0 0,7-4 0,6-1 0,1 2 0,-2 2 0,-4 6 0,-2 5 0,0 4 0,-3 3 0,-4 2 0,-4 1 0,6-2 0,-6 2 0,11-1 0,-8 2 0,11-2 0,7-2 0,-1 1 0,-5 2 0,-12 3 0,5 0 0,-11 3 0,8 0-540,-6 1 1,7 0 0,3 0 0,-3 0 0,-9 1 539,-1-2 0,-7 1 0,9 0 50,1 1 0,5 2 0,9-1 1,10-1-1,16-2-50,-48 5 0,8 0 0,8-2 0,5 0 0,6 0 0,5-1 0,4-1 0,2 0 0,3 0 0,2 0 0,0 0 0,-1-1 0,0 1 0,-2 0 0,-3 1 0,-3 0 0,-5 0 0,-5 1 0,-5 0 0,-8 2-448,35-4 0,-13 1 0,-8 1 1,-4 0-1,0 1 0,4-1 1,8 0-1,14-3 448,-38 5 0,8-1 0,7-2 0,5 1 0,5-2 0,3 0 0,4 0 0,2-1 0,0 1 0,2-1 0,-2 1 0,-1 0 0,-3 0 0,-2 0 0,-6 2 0,-4-1 0,-6 2 0,-7 1 0,-8 1 0,-8 1 0,-11 1 608,49-1 0,-28 3 1,8-1-609,-1-3 0,9-1 0,3-2 0,-2 2 0,-5 2 0,-6 3 0,-6 2 0,2 1 0,10-1 0,-3-2 0,8-1 0,6-2 0,3 1 0,1 2 0,-3 2 0,-4 5 0,1 5 0,-3 4 0,-1 3 0,0 1 0,0 0 0,1-2 0,-9-5 0,1-1 0,0-1 0,0 0 0,0 2 0,-2 4 0,-1 4 0,14 9 0,2 7 0,-1 3 0,-5 2 0,-8-1 0,-12-3 0,-3 3 0,-13-1 0,1 2 0,16 11 0,1 2 0,-14-4 0,-21-8 0,-7-1 874,0 0 0,0 3-874,3 5 0,3 13 0,-5 1 0,5 18 0,3 9 0,1 3 0,-3-5 0,-6-12 0,4 6 0,-5-9 0,4 10-276,-1-3 1,5 13 0,3 6 0,-3-1 0,-4-9 0,-9-16 275,-4 8 0,-6-6 0,4 6 0,2 8 0,-4-4 1888,-4 12 1,0 4-1889,1-24 0,2 6 0,1 5 0,-4 5-543,-6-5 1,-3 7-1,-1 4 1,-2 1-1,2-3 1,0-8 542,3 8 0,1-7 0,-1 0 0,-1 6 0,-2-9 0,-1 7 0,-1 2 0,0-2 0,-2-7 0,0-14-115,0 24 0,-4-15 115,-3-13 0,-4 1 1107,-7 25 0,-7 4-1107,5-31 0,-3 1 0,-5 6 0,-2-2 0,-4 7 0,-3 2 0,0-1 0,4-7 0,-4 9 0,3-6 0,-9 5 0,-7-1 0,-10 8 0,-4 1 0,2-5 0,8-13 0,-10 7 0,-3-4 0,7-14 0,-11 9 0,-4 1 0,4-4 0,12-12 0,1 0 0,-1-4 0,5-6 0,-7 4 0,-7 4 0,-4 2 0,-3 1-426,8-6 0,-6 2 0,-3 3 1,-3 1-1,0 0 0,1-2 1,3-1-1,6-4 426,-11 7 0,7-4 0,1-2 0,-3 3 0,-8 5 0,9-7 0,-8 6 0,-5 4 0,-4 2 0,0 0 0,3-2 0,5-3 0,7-7 0,10-7 523,-19 11 0,14-11 1,-4 2-524,2-1 0,-5 2 0,0 0 0,1-2 0,3-3 0,0 0 0,2-2 0,3-2 0,-1 2 0,3-3 0,-7 5 0,-7 1 0,-11 6 0,-3 2 0,4-3 0,12-7 0,12-4 0,9-6 0,-9 4 0,-16 6 0,-13 6 0,-5 1 0,5-3 0,15-7 0,-6 4 0,2-3 0,15-9 0,-10 2 0,-5 2 0,3-1 0,10-3 86,-2 4 0,8-2 0,-4 1-86,-4-2 0,-4 1 0,-2 1 0,0 2 0,-7 5 0,-2 3 0,2-1 0,8-4 0,13-6 0,6-4 0,-5 2 0,-28 11 0,-7 1 0,11-6 0,17-8 0,7-5 0,6-4 0,0 0 0,-11 7 0,0-1 12,16-9 1,3-2-13,-29 9 5006,-14-3-5006,36-6 3875,2 0-3875,-7-6 950,23 0-950,-31-6 542,43 0-542,-20-9 0,30 3 0,-2-8 0,10-7 0,-1 5 0,4-6 0,1 9 0,0 4 0,3 4 0,-3 1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2T09:25:46.1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501 0 24575,'-5'7'0,"1"52"0,4 8 0,-1-13 0,-4 5 0,-7 17 0,-1-1 0,5-23 0,-3 1 0,-13 35 0,-1-2 0,1 5-642,2-32 0,-2 0 642,-4 22 209,6-34 1,-1 2-210,0 7 0,-1 1 106,-2 1 0,0-1-106,0 0 0,2-2 0,-11 31 0,8-26 653,12-19-653,1-14 0,9-29 0,1-16 0,4 1 0,0-6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2T09:25:49.0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1688 2766 24575,'0'-58'0,"0"0"0,0-43 0,0 3 0,0 16 0,2-4 0,-4 6 0,-17 27 0,-7-1 0,-27 17 0,-11 26 0,13 7 0,-9 3 0,-21 0 0,-14 2 0,7-1 0,1-2 0,-1-3 0,-1 4 0,-6-2 0,1-15 0,15-18 0,0-14 0,4-3 0,10 6 0,1 3 0,3-4 0,-3-7 0,-10-13 0,7 1 0,24 11 0,28-16 0,8 23 0,3-2 0,4-41 0,0 29 0,29-15 0,18-19 0,-1 11 0,-11 25 0,4 0 0,9-11 0,10-14 0,1 1 0,-9 15 0,-7 14 0,3 5 0,24-15 0,13-5 0,-11 13 0,-29 27 0,1 4 0,26-7 0,13-2 0,-14 12 0,-1 17 0,28 2 0,-27 54 0,1 28 0,-26-20 0,-1 9 0,1 3 0,1-3 0,2-5 0,3-2 0,-1 1 0,-1 5 0,-5 3 0,1 8 0,-1 1 0,-4-5 0,-4-12-636,7 6 0,-4-6 636,2 15 0,-5-1-193,-14-22 0,-4-5 193,3 16 0,4 19 0,-13-13 0,-5 19 0,-1-4 0,-2 4 0,-1 0 0,-1-3 0,2 5 0,0-4 0,-3-23 0,0 0 0,0-2 0,-5-10 0,-6 4 0,-3-2 0,-7-14 1247,-33 45-1247,29-52 411,-27 29-411,29-42 0,-29 15 0,32-27 0,-13-4 0,28-20 0,1 5 0,4-2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2T09:25:50.0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0 817 24575,'20'-64'0,"-1"0"0,0 1 0,6-3 0,14 2 0,8-2 0,-2 6 0,-5 9 0,0 2 0,-3-7 0,2-5 0,1 13 0,36 8 0,-40 9 0,18 7 0,-30 18 0,-10 2 0,10 4 0,-9 0 0,3 0 0,-6 0 0,2 0 0,-1 0 0,12 0 0,-13 0 0,4 0 0,-12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2T09:25:50.8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0 24575,'-5'25'0,"1"-10"0,4 27 0,0-2 0,0-4 0,0 42 0,0-8 0,0-4 0,0 2 0,0 2 0,0-15 0,0 1 0,0 6 0,0 0 0,0-2 0,0 27 0,0-29 0,0-10 0,0-31 0,0 4 0,0-16 0,0-1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2T09:25:52.4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503 922 24575,'0'-3'0,"0"-16"0,0-22 0,0-8 0,0 6 0,0-57 0,0 58 0,0-53 0,0 42 0,0 9 0,0-46 0,0 43 0,-22-38 0,8 45 0,-37-32 0,32 42 0,-26-15 0,32 35 0,-40 0 0,26 6 0,-21 4 0,9 0 0,-6 0 0,10 0 0,-8 0 0,36 4 0,-13 15 0,13 2 0,-3 20 0,6-20 0,4 5 0,0-18 0,3 1 0,2-5 0,4 4 0,8 14 0,8 13 0,3 21 0,1 2 0,2-6 0,-4-2 0,-4-4 0,-8-22 0,5-3 0,-5 8 0,8-1 0,-11-6 0,32 35 0,-29-34 0,24 24 0,8-13 0,-20-10 0,43 24 0,-46-30 0,31 22 0,-32-26 0,9 13 0,-13-18 0,-10 0 0,9 0 0,-12-4 0,2-1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2T09:25:54.1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486 167 24575,'-5'-7'0,"6"-3"0,44-36 0,-21 20 0,38-24 0,-42 39 0,1-1 0,-9 12 0,5 0 0,-7-4 0,-20 29 0,-6-13 0,-18 25 0,-23 21 0,22-10 0,5-13 0,-1 11 0,1 29 0,1 17 0,5-10 0,4-23 0,1 0 0,-6 24 0,-3 11 0,6-11 0,10-20 0,3-8 0,-12 27 0,11-31 0,1-1 0,-8 18 0,4-24 0,-2 3 0,-44 13 0,33-41 0,-37 24 0,48-43 0,2 0 0,12-25 0,19 9 0,34-32 0,7 21 0,7 11 0,16 1 0,-9 3 0,-25 3 0,3 2 0,38-1 0,16 1 0,-20 3 0,-11 4 0,-10 0 0,-1 0 0,-8 0 0,-27 0 0,1 0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0265626-9184-5042-83DE-0C5EC7E462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165067A3-2C8F-4049-83BA-2A514B666F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F53CDEA-B511-5A48-9B1E-F8FEDBE8CA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2E8FC-8896-CF48-9D4A-FA39BCEC4016}" type="datetimeFigureOut">
              <a:rPr kumimoji="1" lang="ja-JP" altLang="en-US" smtClean="0"/>
              <a:t>2021/2/12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0154D68-C06A-E544-926C-575DFF66B0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FA84D80-7629-B543-8AA1-7664ECD60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E4110-6C4E-2C43-9AF3-AC9B0A2AB2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313520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3D8FA65-0D33-C743-A67E-2872AA37E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4EF2C784-5653-F14A-8746-0D547C5F25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1C06BFB-BF9C-7F4E-9803-5B4FCC88FF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2E8FC-8896-CF48-9D4A-FA39BCEC4016}" type="datetimeFigureOut">
              <a:rPr kumimoji="1" lang="ja-JP" altLang="en-US" smtClean="0"/>
              <a:t>2021/2/12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E66C58F-0772-064A-B0D6-1AD14DDC8A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4198E2F-7BFF-2545-8129-F8863AD3B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E4110-6C4E-2C43-9AF3-AC9B0A2AB2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400219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B363EA4A-B97D-6A41-9662-C549DE05CC6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5DE827E0-A0FB-AD46-88EA-FF6C3CB44E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1460B57-7867-204F-B364-7B2BB2E2FB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2E8FC-8896-CF48-9D4A-FA39BCEC4016}" type="datetimeFigureOut">
              <a:rPr kumimoji="1" lang="ja-JP" altLang="en-US" smtClean="0"/>
              <a:t>2021/2/12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FA4F50A-2FA3-0B48-9E3A-945CC6B618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420E87E-2364-9C40-A776-A9CF4CB9E8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E4110-6C4E-2C43-9AF3-AC9B0A2AB2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631271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D992485-8AE0-FD4B-9299-BAA9CA3EC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49B096B-F317-6641-964C-81C399FF86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9976BE9-BBF0-AF4E-9955-7A3A5B59C9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2E8FC-8896-CF48-9D4A-FA39BCEC4016}" type="datetimeFigureOut">
              <a:rPr kumimoji="1" lang="ja-JP" altLang="en-US" smtClean="0"/>
              <a:t>2021/2/12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038428A-1328-CE4A-9797-F7BE5D3098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0F837C2-1481-A244-B919-738DD6979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E4110-6C4E-2C43-9AF3-AC9B0A2AB2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989637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491D06C-4FD5-B646-9B02-0564E85EA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EE1AD888-2285-5843-8B3A-029888F17D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9999BB3-0423-CF41-91CE-8278278922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2E8FC-8896-CF48-9D4A-FA39BCEC4016}" type="datetimeFigureOut">
              <a:rPr kumimoji="1" lang="ja-JP" altLang="en-US" smtClean="0"/>
              <a:t>2021/2/12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3904E3C-F833-B04F-B9E5-0D0C23F94F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4B88CAE-3EB7-1946-8EA3-53C5EC1E2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E4110-6C4E-2C43-9AF3-AC9B0A2AB2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838570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688B827-2575-F248-AB31-2C0284D79A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2B95DE4-7131-C145-9B16-6D03638CAC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F42C3FCA-05E5-0B41-AFF2-FC88E7C08E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F876657A-B132-FE43-B886-7BC959522B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2E8FC-8896-CF48-9D4A-FA39BCEC4016}" type="datetimeFigureOut">
              <a:rPr kumimoji="1" lang="ja-JP" altLang="en-US" smtClean="0"/>
              <a:t>2021/2/12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176F594C-A154-C34F-8D61-7F7FA3A1DB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4E6C0234-B19A-814E-9C3C-BA2B054C97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E4110-6C4E-2C43-9AF3-AC9B0A2AB2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334817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A5CC36B-7D1E-784E-9515-1FB07AB518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DDDA86F3-B5F8-5341-ABE2-7EBFF53931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21406931-ED51-EF40-A863-0C5358A5AB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170C6FCF-1F8F-1A43-82C3-254CDD1747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9A222225-7F2D-6F4A-8685-71732A3EE0B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15A85696-7917-CE40-97CD-A26FC7E093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2E8FC-8896-CF48-9D4A-FA39BCEC4016}" type="datetimeFigureOut">
              <a:rPr kumimoji="1" lang="ja-JP" altLang="en-US" smtClean="0"/>
              <a:t>2021/2/12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63ED1FD9-36E4-D745-A6C2-AC3F3968B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CB08DC50-10A9-A64A-AC6B-886B6BC0EC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E4110-6C4E-2C43-9AF3-AC9B0A2AB2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064565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237FA11-B59B-E949-A287-A4C0093B6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4FF23CBD-7DB8-BC4B-84E7-464DC2A8D9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2E8FC-8896-CF48-9D4A-FA39BCEC4016}" type="datetimeFigureOut">
              <a:rPr kumimoji="1" lang="ja-JP" altLang="en-US" smtClean="0"/>
              <a:t>2021/2/12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A333A283-CF6D-FB4C-9197-F6F7C9E4D2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1836E7AC-FCB7-FB4B-A030-7DA1C9761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E4110-6C4E-2C43-9AF3-AC9B0A2AB2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773395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03EDF3CF-773A-1E40-AD70-1B53A43309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2E8FC-8896-CF48-9D4A-FA39BCEC4016}" type="datetimeFigureOut">
              <a:rPr kumimoji="1" lang="ja-JP" altLang="en-US" smtClean="0"/>
              <a:t>2021/2/12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CB1D68EB-0BAB-1143-A65B-BEB02011EC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43155C9-8683-C34C-9FAA-1CE20A6DF0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E4110-6C4E-2C43-9AF3-AC9B0A2AB2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867294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FA81D68-D468-3B40-8D93-1D1D8C5A7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275EFC5-1017-9540-9D14-9CE13B1D55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68E7D9C6-E079-3640-831F-9B6C34CB89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1CA9CB6E-0027-4F45-BF14-7AB215C808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2E8FC-8896-CF48-9D4A-FA39BCEC4016}" type="datetimeFigureOut">
              <a:rPr kumimoji="1" lang="ja-JP" altLang="en-US" smtClean="0"/>
              <a:t>2021/2/12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9D8F61BF-4436-A441-AD29-143B775A2B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5C07CB36-AEF7-EE47-8C83-5DB7ABD982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E4110-6C4E-2C43-9AF3-AC9B0A2AB2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338740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9428F85-BEE0-1D47-9FB9-23218DFDD3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1ABB3F5B-D154-6548-92E7-81D185C0A5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312B98E9-B36F-3B43-830F-1A29CE0612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9951B827-57D1-7C4E-BE53-4D93379371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2E8FC-8896-CF48-9D4A-FA39BCEC4016}" type="datetimeFigureOut">
              <a:rPr kumimoji="1" lang="ja-JP" altLang="en-US" smtClean="0"/>
              <a:t>2021/2/12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17317CD7-D46B-0B4D-9273-3ABC682FA8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7E5F48B2-1A7B-AA46-8D1B-B194C60AE6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E4110-6C4E-2C43-9AF3-AC9B0A2AB2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53353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31E47BE5-50CD-2944-A9E1-4D6E2E87EF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31220F99-6948-AE47-9568-12D3AE822E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0DF99B1-9A8C-6D49-97E3-FFA50449072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52E8FC-8896-CF48-9D4A-FA39BCEC4016}" type="datetimeFigureOut">
              <a:rPr kumimoji="1" lang="ja-JP" altLang="en-US" smtClean="0"/>
              <a:t>2021/2/12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0C11B1C-286E-1143-96B0-6D96A0EFF3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E41E183-D2EE-4743-99A2-8C2E1EBB32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9E4110-6C4E-2C43-9AF3-AC9B0A2AB2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93358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13" Type="http://schemas.openxmlformats.org/officeDocument/2006/relationships/image" Target="../media/image17.png"/><Relationship Id="rId18" Type="http://schemas.openxmlformats.org/officeDocument/2006/relationships/customXml" Target="../ink/ink9.xml"/><Relationship Id="rId3" Type="http://schemas.openxmlformats.org/officeDocument/2006/relationships/image" Target="../media/image12.png"/><Relationship Id="rId21" Type="http://schemas.openxmlformats.org/officeDocument/2006/relationships/image" Target="../media/image21.png"/><Relationship Id="rId7" Type="http://schemas.openxmlformats.org/officeDocument/2006/relationships/image" Target="../media/image14.png"/><Relationship Id="rId12" Type="http://schemas.openxmlformats.org/officeDocument/2006/relationships/customXml" Target="../ink/ink6.xml"/><Relationship Id="rId17" Type="http://schemas.openxmlformats.org/officeDocument/2006/relationships/image" Target="../media/image19.png"/><Relationship Id="rId25" Type="http://schemas.openxmlformats.org/officeDocument/2006/relationships/image" Target="../media/image23.png"/><Relationship Id="rId2" Type="http://schemas.openxmlformats.org/officeDocument/2006/relationships/customXml" Target="../ink/ink1.xml"/><Relationship Id="rId16" Type="http://schemas.openxmlformats.org/officeDocument/2006/relationships/customXml" Target="../ink/ink8.xml"/><Relationship Id="rId20" Type="http://schemas.openxmlformats.org/officeDocument/2006/relationships/customXml" Target="../ink/ink10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.xml"/><Relationship Id="rId11" Type="http://schemas.openxmlformats.org/officeDocument/2006/relationships/image" Target="../media/image16.png"/><Relationship Id="rId24" Type="http://schemas.openxmlformats.org/officeDocument/2006/relationships/customXml" Target="../ink/ink12.xml"/><Relationship Id="rId5" Type="http://schemas.openxmlformats.org/officeDocument/2006/relationships/image" Target="../media/image13.png"/><Relationship Id="rId15" Type="http://schemas.openxmlformats.org/officeDocument/2006/relationships/image" Target="../media/image18.png"/><Relationship Id="rId23" Type="http://schemas.openxmlformats.org/officeDocument/2006/relationships/image" Target="../media/image22.png"/><Relationship Id="rId10" Type="http://schemas.openxmlformats.org/officeDocument/2006/relationships/customXml" Target="../ink/ink5.xml"/><Relationship Id="rId19" Type="http://schemas.openxmlformats.org/officeDocument/2006/relationships/image" Target="../media/image20.png"/><Relationship Id="rId4" Type="http://schemas.openxmlformats.org/officeDocument/2006/relationships/customXml" Target="../ink/ink2.xml"/><Relationship Id="rId9" Type="http://schemas.openxmlformats.org/officeDocument/2006/relationships/image" Target="../media/image15.png"/><Relationship Id="rId14" Type="http://schemas.openxmlformats.org/officeDocument/2006/relationships/customXml" Target="../ink/ink7.xml"/><Relationship Id="rId22" Type="http://schemas.openxmlformats.org/officeDocument/2006/relationships/customXml" Target="../ink/ink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3517E4E-9DC9-C048-8D14-006E410E48E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ja-JP" dirty="0"/>
              <a:t>02/12(</a:t>
            </a:r>
            <a:r>
              <a:rPr kumimoji="1" lang="ja-JP" altLang="en-US"/>
              <a:t>金</a:t>
            </a:r>
            <a:r>
              <a:rPr kumimoji="1" lang="en-US" altLang="ja-JP" dirty="0"/>
              <a:t>)</a:t>
            </a:r>
            <a:r>
              <a:rPr kumimoji="1" lang="ja-JP" altLang="en-US"/>
              <a:t>進捗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9AFD0E8A-B94C-9849-8687-4EBE81D000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97858"/>
            <a:ext cx="9144000" cy="759941"/>
          </a:xfrm>
        </p:spPr>
        <p:txBody>
          <a:bodyPr>
            <a:normAutofit/>
          </a:bodyPr>
          <a:lstStyle/>
          <a:p>
            <a:r>
              <a:rPr lang="ja-JP" altLang="en-US" sz="3200"/>
              <a:t>熊田匡仁</a:t>
            </a:r>
            <a:endParaRPr kumimoji="1" lang="ja-JP" altLang="en-US" sz="3200"/>
          </a:p>
        </p:txBody>
      </p:sp>
    </p:spTree>
    <p:extLst>
      <p:ext uri="{BB962C8B-B14F-4D97-AF65-F5344CB8AC3E}">
        <p14:creationId xmlns:p14="http://schemas.microsoft.com/office/powerpoint/2010/main" val="20843713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489733A3-A690-A24F-AC40-28B5B108B49D}"/>
              </a:ext>
            </a:extLst>
          </p:cNvPr>
          <p:cNvSpPr txBox="1"/>
          <p:nvPr/>
        </p:nvSpPr>
        <p:spPr>
          <a:xfrm>
            <a:off x="1161535" y="407774"/>
            <a:ext cx="23102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/>
              <a:t>PDB ID:1EYJ</a:t>
            </a:r>
            <a:endParaRPr kumimoji="1" lang="ja-JP" altLang="en-US" sz="2800"/>
          </a:p>
        </p:txBody>
      </p:sp>
    </p:spTree>
    <p:extLst>
      <p:ext uri="{BB962C8B-B14F-4D97-AF65-F5344CB8AC3E}">
        <p14:creationId xmlns:p14="http://schemas.microsoft.com/office/powerpoint/2010/main" val="8372098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489733A3-A690-A24F-AC40-28B5B108B49D}"/>
              </a:ext>
            </a:extLst>
          </p:cNvPr>
          <p:cNvSpPr txBox="1"/>
          <p:nvPr/>
        </p:nvSpPr>
        <p:spPr>
          <a:xfrm>
            <a:off x="1161535" y="407774"/>
            <a:ext cx="24368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/>
              <a:t>PDB ID:1FQC</a:t>
            </a:r>
            <a:endParaRPr kumimoji="1" lang="ja-JP" altLang="en-US" sz="2800"/>
          </a:p>
        </p:txBody>
      </p:sp>
    </p:spTree>
    <p:extLst>
      <p:ext uri="{BB962C8B-B14F-4D97-AF65-F5344CB8AC3E}">
        <p14:creationId xmlns:p14="http://schemas.microsoft.com/office/powerpoint/2010/main" val="11271578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489733A3-A690-A24F-AC40-28B5B108B49D}"/>
              </a:ext>
            </a:extLst>
          </p:cNvPr>
          <p:cNvSpPr txBox="1"/>
          <p:nvPr/>
        </p:nvSpPr>
        <p:spPr>
          <a:xfrm>
            <a:off x="1161535" y="407774"/>
            <a:ext cx="23695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/>
              <a:t>PDB ID:1FTL</a:t>
            </a:r>
            <a:endParaRPr kumimoji="1" lang="ja-JP" altLang="en-US" sz="2800"/>
          </a:p>
        </p:txBody>
      </p:sp>
    </p:spTree>
    <p:extLst>
      <p:ext uri="{BB962C8B-B14F-4D97-AF65-F5344CB8AC3E}">
        <p14:creationId xmlns:p14="http://schemas.microsoft.com/office/powerpoint/2010/main" val="17092401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489733A3-A690-A24F-AC40-28B5B108B49D}"/>
              </a:ext>
            </a:extLst>
          </p:cNvPr>
          <p:cNvSpPr txBox="1"/>
          <p:nvPr/>
        </p:nvSpPr>
        <p:spPr>
          <a:xfrm>
            <a:off x="1161535" y="407774"/>
            <a:ext cx="23727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/>
              <a:t>PDB ID:1G67</a:t>
            </a:r>
            <a:endParaRPr kumimoji="1" lang="ja-JP" altLang="en-US" sz="2800"/>
          </a:p>
        </p:txBody>
      </p:sp>
    </p:spTree>
    <p:extLst>
      <p:ext uri="{BB962C8B-B14F-4D97-AF65-F5344CB8AC3E}">
        <p14:creationId xmlns:p14="http://schemas.microsoft.com/office/powerpoint/2010/main" val="37279417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489733A3-A690-A24F-AC40-28B5B108B49D}"/>
              </a:ext>
            </a:extLst>
          </p:cNvPr>
          <p:cNvSpPr txBox="1"/>
          <p:nvPr/>
        </p:nvSpPr>
        <p:spPr>
          <a:xfrm>
            <a:off x="1161535" y="407774"/>
            <a:ext cx="15103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/>
              <a:t>PDB ID:</a:t>
            </a:r>
            <a:endParaRPr kumimoji="1" lang="ja-JP" altLang="en-US" sz="2800"/>
          </a:p>
        </p:txBody>
      </p:sp>
    </p:spTree>
    <p:extLst>
      <p:ext uri="{BB962C8B-B14F-4D97-AF65-F5344CB8AC3E}">
        <p14:creationId xmlns:p14="http://schemas.microsoft.com/office/powerpoint/2010/main" val="18549190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489733A3-A690-A24F-AC40-28B5B108B49D}"/>
              </a:ext>
            </a:extLst>
          </p:cNvPr>
          <p:cNvSpPr txBox="1"/>
          <p:nvPr/>
        </p:nvSpPr>
        <p:spPr>
          <a:xfrm>
            <a:off x="1161535" y="407774"/>
            <a:ext cx="15103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/>
              <a:t>PDB ID:</a:t>
            </a:r>
            <a:endParaRPr kumimoji="1" lang="ja-JP" altLang="en-US" sz="2800"/>
          </a:p>
        </p:txBody>
      </p:sp>
    </p:spTree>
    <p:extLst>
      <p:ext uri="{BB962C8B-B14F-4D97-AF65-F5344CB8AC3E}">
        <p14:creationId xmlns:p14="http://schemas.microsoft.com/office/powerpoint/2010/main" val="29527816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489733A3-A690-A24F-AC40-28B5B108B49D}"/>
              </a:ext>
            </a:extLst>
          </p:cNvPr>
          <p:cNvSpPr txBox="1"/>
          <p:nvPr/>
        </p:nvSpPr>
        <p:spPr>
          <a:xfrm>
            <a:off x="1161535" y="407774"/>
            <a:ext cx="15103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/>
              <a:t>PDB ID:</a:t>
            </a:r>
            <a:endParaRPr kumimoji="1" lang="ja-JP" altLang="en-US" sz="2800"/>
          </a:p>
        </p:txBody>
      </p:sp>
    </p:spTree>
    <p:extLst>
      <p:ext uri="{BB962C8B-B14F-4D97-AF65-F5344CB8AC3E}">
        <p14:creationId xmlns:p14="http://schemas.microsoft.com/office/powerpoint/2010/main" val="29495020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489733A3-A690-A24F-AC40-28B5B108B49D}"/>
              </a:ext>
            </a:extLst>
          </p:cNvPr>
          <p:cNvSpPr txBox="1"/>
          <p:nvPr/>
        </p:nvSpPr>
        <p:spPr>
          <a:xfrm>
            <a:off x="1161535" y="407774"/>
            <a:ext cx="24785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/>
              <a:t>PDB ID:3HQP</a:t>
            </a:r>
            <a:endParaRPr kumimoji="1" lang="ja-JP" altLang="en-US" sz="2800"/>
          </a:p>
        </p:txBody>
      </p:sp>
      <p:pic>
        <p:nvPicPr>
          <p:cNvPr id="4" name="図 3" descr="パソコンの画面&#10;&#10;中程度の精度で自動的に生成された説明">
            <a:extLst>
              <a:ext uri="{FF2B5EF4-FFF2-40B4-BE49-F238E27FC236}">
                <a16:creationId xmlns:a16="http://schemas.microsoft.com/office/drawing/2014/main" id="{F41219C5-BA7D-E042-9707-2478072F00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532" y="979404"/>
            <a:ext cx="9828935" cy="5470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7786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489733A3-A690-A24F-AC40-28B5B108B49D}"/>
              </a:ext>
            </a:extLst>
          </p:cNvPr>
          <p:cNvSpPr txBox="1"/>
          <p:nvPr/>
        </p:nvSpPr>
        <p:spPr>
          <a:xfrm>
            <a:off x="1161535" y="407774"/>
            <a:ext cx="24256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/>
              <a:t>PDB ID:3HZT</a:t>
            </a:r>
            <a:endParaRPr kumimoji="1" lang="ja-JP" altLang="en-US" sz="280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3E399D3A-41D3-1E42-9656-1B378F5EB8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5128" y="1033384"/>
            <a:ext cx="8495678" cy="5744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8631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489733A3-A690-A24F-AC40-28B5B108B49D}"/>
              </a:ext>
            </a:extLst>
          </p:cNvPr>
          <p:cNvSpPr txBox="1"/>
          <p:nvPr/>
        </p:nvSpPr>
        <p:spPr>
          <a:xfrm>
            <a:off x="1161535" y="407774"/>
            <a:ext cx="23150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/>
              <a:t>PDB ID:3IPO</a:t>
            </a:r>
            <a:endParaRPr kumimoji="1" lang="ja-JP" altLang="en-US" sz="280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B1713791-4025-8C4F-9789-8AE8011C7C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0583" y="930994"/>
            <a:ext cx="8656595" cy="5688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6778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489733A3-A690-A24F-AC40-28B5B108B49D}"/>
              </a:ext>
            </a:extLst>
          </p:cNvPr>
          <p:cNvSpPr txBox="1"/>
          <p:nvPr/>
        </p:nvSpPr>
        <p:spPr>
          <a:xfrm>
            <a:off x="1161535" y="407774"/>
            <a:ext cx="24240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/>
              <a:t>PDB ID:1AFQ</a:t>
            </a:r>
            <a:endParaRPr kumimoji="1" lang="ja-JP" altLang="en-US" sz="2800"/>
          </a:p>
        </p:txBody>
      </p:sp>
    </p:spTree>
    <p:extLst>
      <p:ext uri="{BB962C8B-B14F-4D97-AF65-F5344CB8AC3E}">
        <p14:creationId xmlns:p14="http://schemas.microsoft.com/office/powerpoint/2010/main" val="26482132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563DB661-1F3E-9A4E-A6B2-D6A7C6A44E65}"/>
              </a:ext>
            </a:extLst>
          </p:cNvPr>
          <p:cNvSpPr txBox="1"/>
          <p:nvPr/>
        </p:nvSpPr>
        <p:spPr>
          <a:xfrm>
            <a:off x="1161535" y="407774"/>
            <a:ext cx="21916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/>
              <a:t>PDB ID:3IXJ</a:t>
            </a:r>
            <a:endParaRPr kumimoji="1" lang="ja-JP" altLang="en-US" sz="2800"/>
          </a:p>
        </p:txBody>
      </p:sp>
      <p:pic>
        <p:nvPicPr>
          <p:cNvPr id="6" name="図 5" descr="ゲーム画面のスクリーンショット&#10;&#10;低い精度で自動的に生成された説明">
            <a:extLst>
              <a:ext uri="{FF2B5EF4-FFF2-40B4-BE49-F238E27FC236}">
                <a16:creationId xmlns:a16="http://schemas.microsoft.com/office/drawing/2014/main" id="{F1A4B173-A55A-4844-BF29-B1F19BE2AA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9285" y="1037968"/>
            <a:ext cx="9313429" cy="5412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2643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9DB7773C-2712-9C4D-BFCB-EA2FBE1B68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7079" y="1164822"/>
            <a:ext cx="9357841" cy="5395414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C8B1476B-2554-BD4E-AF5E-71FE24385DE2}"/>
              </a:ext>
            </a:extLst>
          </p:cNvPr>
          <p:cNvSpPr txBox="1"/>
          <p:nvPr/>
        </p:nvSpPr>
        <p:spPr>
          <a:xfrm>
            <a:off x="1161535" y="407774"/>
            <a:ext cx="25218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/>
              <a:t>PDB ID: 3LTH</a:t>
            </a:r>
            <a:endParaRPr kumimoji="1" lang="ja-JP" altLang="en-US" sz="2800"/>
          </a:p>
        </p:txBody>
      </p:sp>
    </p:spTree>
    <p:extLst>
      <p:ext uri="{BB962C8B-B14F-4D97-AF65-F5344CB8AC3E}">
        <p14:creationId xmlns:p14="http://schemas.microsoft.com/office/powerpoint/2010/main" val="11152968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2" name="インク 11">
                <a:extLst>
                  <a:ext uri="{FF2B5EF4-FFF2-40B4-BE49-F238E27FC236}">
                    <a16:creationId xmlns:a16="http://schemas.microsoft.com/office/drawing/2014/main" id="{8FA172C0-E79E-F041-92D8-9D62863FFC4A}"/>
                  </a:ext>
                </a:extLst>
              </p14:cNvPr>
              <p14:cNvContentPartPr/>
              <p14:nvPr/>
            </p14:nvContentPartPr>
            <p14:xfrm>
              <a:off x="3418044" y="2568561"/>
              <a:ext cx="3030480" cy="1359360"/>
            </p14:xfrm>
          </p:contentPart>
        </mc:Choice>
        <mc:Fallback>
          <p:pic>
            <p:nvPicPr>
              <p:cNvPr id="12" name="インク 11">
                <a:extLst>
                  <a:ext uri="{FF2B5EF4-FFF2-40B4-BE49-F238E27FC236}">
                    <a16:creationId xmlns:a16="http://schemas.microsoft.com/office/drawing/2014/main" id="{8FA172C0-E79E-F041-92D8-9D62863FFC4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409404" y="2559561"/>
                <a:ext cx="3048120" cy="137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3" name="インク 12">
                <a:extLst>
                  <a:ext uri="{FF2B5EF4-FFF2-40B4-BE49-F238E27FC236}">
                    <a16:creationId xmlns:a16="http://schemas.microsoft.com/office/drawing/2014/main" id="{F47B307A-702D-A347-B14A-81826DB4E96C}"/>
                  </a:ext>
                </a:extLst>
              </p14:cNvPr>
              <p14:cNvContentPartPr/>
              <p14:nvPr/>
            </p14:nvContentPartPr>
            <p14:xfrm>
              <a:off x="4139484" y="2484321"/>
              <a:ext cx="2208240" cy="1306800"/>
            </p14:xfrm>
          </p:contentPart>
        </mc:Choice>
        <mc:Fallback>
          <p:pic>
            <p:nvPicPr>
              <p:cNvPr id="13" name="インク 12">
                <a:extLst>
                  <a:ext uri="{FF2B5EF4-FFF2-40B4-BE49-F238E27FC236}">
                    <a16:creationId xmlns:a16="http://schemas.microsoft.com/office/drawing/2014/main" id="{F47B307A-702D-A347-B14A-81826DB4E96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130484" y="2475681"/>
                <a:ext cx="2225880" cy="1324440"/>
              </a:xfrm>
              <a:prstGeom prst="rect">
                <a:avLst/>
              </a:prstGeom>
            </p:spPr>
          </p:pic>
        </mc:Fallback>
      </mc:AlternateContent>
      <p:grpSp>
        <p:nvGrpSpPr>
          <p:cNvPr id="17" name="グループ化 16">
            <a:extLst>
              <a:ext uri="{FF2B5EF4-FFF2-40B4-BE49-F238E27FC236}">
                <a16:creationId xmlns:a16="http://schemas.microsoft.com/office/drawing/2014/main" id="{88AAA4D2-5C3F-AC4E-B956-D333B191FB1D}"/>
              </a:ext>
            </a:extLst>
          </p:cNvPr>
          <p:cNvGrpSpPr/>
          <p:nvPr/>
        </p:nvGrpSpPr>
        <p:grpSpPr>
          <a:xfrm>
            <a:off x="1917564" y="1014441"/>
            <a:ext cx="7567920" cy="4183920"/>
            <a:chOff x="1917564" y="1014441"/>
            <a:chExt cx="7567920" cy="4183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2" name="インク 1">
                  <a:extLst>
                    <a:ext uri="{FF2B5EF4-FFF2-40B4-BE49-F238E27FC236}">
                      <a16:creationId xmlns:a16="http://schemas.microsoft.com/office/drawing/2014/main" id="{AA77FF41-E057-4F4E-9F4C-9894AF7E6344}"/>
                    </a:ext>
                  </a:extLst>
                </p14:cNvPr>
                <p14:cNvContentPartPr/>
                <p14:nvPr/>
              </p14:nvContentPartPr>
              <p14:xfrm>
                <a:off x="1917564" y="1474881"/>
                <a:ext cx="5764680" cy="3723480"/>
              </p14:xfrm>
            </p:contentPart>
          </mc:Choice>
          <mc:Fallback>
            <p:pic>
              <p:nvPicPr>
                <p:cNvPr id="2" name="インク 1">
                  <a:extLst>
                    <a:ext uri="{FF2B5EF4-FFF2-40B4-BE49-F238E27FC236}">
                      <a16:creationId xmlns:a16="http://schemas.microsoft.com/office/drawing/2014/main" id="{AA77FF41-E057-4F4E-9F4C-9894AF7E6344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908564" y="1465881"/>
                  <a:ext cx="5782320" cy="37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3" name="インク 2">
                  <a:extLst>
                    <a:ext uri="{FF2B5EF4-FFF2-40B4-BE49-F238E27FC236}">
                      <a16:creationId xmlns:a16="http://schemas.microsoft.com/office/drawing/2014/main" id="{3FBC5E1A-D39C-8740-8C6A-55E8A09A0DE6}"/>
                    </a:ext>
                  </a:extLst>
                </p14:cNvPr>
                <p14:cNvContentPartPr/>
                <p14:nvPr/>
              </p14:nvContentPartPr>
              <p14:xfrm>
                <a:off x="5425404" y="1014441"/>
                <a:ext cx="180360" cy="582120"/>
              </p14:xfrm>
            </p:contentPart>
          </mc:Choice>
          <mc:Fallback>
            <p:pic>
              <p:nvPicPr>
                <p:cNvPr id="3" name="インク 2">
                  <a:extLst>
                    <a:ext uri="{FF2B5EF4-FFF2-40B4-BE49-F238E27FC236}">
                      <a16:creationId xmlns:a16="http://schemas.microsoft.com/office/drawing/2014/main" id="{3FBC5E1A-D39C-8740-8C6A-55E8A09A0DE6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416764" y="1005441"/>
                  <a:ext cx="198000" cy="59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5" name="インク 4">
                  <a:extLst>
                    <a:ext uri="{FF2B5EF4-FFF2-40B4-BE49-F238E27FC236}">
                      <a16:creationId xmlns:a16="http://schemas.microsoft.com/office/drawing/2014/main" id="{5D2706B6-9D8B-9341-9E14-BE09FB4183BB}"/>
                    </a:ext>
                  </a:extLst>
                </p14:cNvPr>
                <p14:cNvContentPartPr/>
                <p14:nvPr/>
              </p14:nvContentPartPr>
              <p14:xfrm>
                <a:off x="5601804" y="2300361"/>
                <a:ext cx="785880" cy="1009800"/>
              </p14:xfrm>
            </p:contentPart>
          </mc:Choice>
          <mc:Fallback>
            <p:pic>
              <p:nvPicPr>
                <p:cNvPr id="5" name="インク 4">
                  <a:extLst>
                    <a:ext uri="{FF2B5EF4-FFF2-40B4-BE49-F238E27FC236}">
                      <a16:creationId xmlns:a16="http://schemas.microsoft.com/office/drawing/2014/main" id="{5D2706B6-9D8B-9341-9E14-BE09FB4183BB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593164" y="2291721"/>
                  <a:ext cx="803520" cy="10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6" name="インク 5">
                  <a:extLst>
                    <a:ext uri="{FF2B5EF4-FFF2-40B4-BE49-F238E27FC236}">
                      <a16:creationId xmlns:a16="http://schemas.microsoft.com/office/drawing/2014/main" id="{1BB4D6C3-B30C-4C41-BA82-57B503A569AA}"/>
                    </a:ext>
                  </a:extLst>
                </p14:cNvPr>
                <p14:cNvContentPartPr/>
                <p14:nvPr/>
              </p14:nvContentPartPr>
              <p14:xfrm>
                <a:off x="6122724" y="2344281"/>
                <a:ext cx="276480" cy="294120"/>
              </p14:xfrm>
            </p:contentPart>
          </mc:Choice>
          <mc:Fallback>
            <p:pic>
              <p:nvPicPr>
                <p:cNvPr id="6" name="インク 5">
                  <a:extLst>
                    <a:ext uri="{FF2B5EF4-FFF2-40B4-BE49-F238E27FC236}">
                      <a16:creationId xmlns:a16="http://schemas.microsoft.com/office/drawing/2014/main" id="{1BB4D6C3-B30C-4C41-BA82-57B503A569AA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113724" y="2335281"/>
                  <a:ext cx="294120" cy="31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7" name="インク 6">
                  <a:extLst>
                    <a:ext uri="{FF2B5EF4-FFF2-40B4-BE49-F238E27FC236}">
                      <a16:creationId xmlns:a16="http://schemas.microsoft.com/office/drawing/2014/main" id="{8C8AC561-5188-E842-9365-950C59F91DBC}"/>
                    </a:ext>
                  </a:extLst>
                </p14:cNvPr>
                <p14:cNvContentPartPr/>
                <p14:nvPr/>
              </p14:nvContentPartPr>
              <p14:xfrm>
                <a:off x="6660564" y="1959081"/>
                <a:ext cx="3600" cy="376560"/>
              </p14:xfrm>
            </p:contentPart>
          </mc:Choice>
          <mc:Fallback>
            <p:pic>
              <p:nvPicPr>
                <p:cNvPr id="7" name="インク 6">
                  <a:extLst>
                    <a:ext uri="{FF2B5EF4-FFF2-40B4-BE49-F238E27FC236}">
                      <a16:creationId xmlns:a16="http://schemas.microsoft.com/office/drawing/2014/main" id="{8C8AC561-5188-E842-9365-950C59F91DBC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651564" y="1950081"/>
                  <a:ext cx="21240" cy="39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8" name="インク 7">
                  <a:extLst>
                    <a:ext uri="{FF2B5EF4-FFF2-40B4-BE49-F238E27FC236}">
                      <a16:creationId xmlns:a16="http://schemas.microsoft.com/office/drawing/2014/main" id="{20DC4780-EE1B-1548-9B54-1DF0E259A228}"/>
                    </a:ext>
                  </a:extLst>
                </p14:cNvPr>
                <p14:cNvContentPartPr/>
                <p14:nvPr/>
              </p14:nvContentPartPr>
              <p14:xfrm>
                <a:off x="6675684" y="2018121"/>
                <a:ext cx="258840" cy="350280"/>
              </p14:xfrm>
            </p:contentPart>
          </mc:Choice>
          <mc:Fallback>
            <p:pic>
              <p:nvPicPr>
                <p:cNvPr id="8" name="インク 7">
                  <a:extLst>
                    <a:ext uri="{FF2B5EF4-FFF2-40B4-BE49-F238E27FC236}">
                      <a16:creationId xmlns:a16="http://schemas.microsoft.com/office/drawing/2014/main" id="{20DC4780-EE1B-1548-9B54-1DF0E259A228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667044" y="2009121"/>
                  <a:ext cx="276480" cy="36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0" name="インク 9">
                  <a:extLst>
                    <a:ext uri="{FF2B5EF4-FFF2-40B4-BE49-F238E27FC236}">
                      <a16:creationId xmlns:a16="http://schemas.microsoft.com/office/drawing/2014/main" id="{7FE81B7E-974D-3A4D-AAE9-7EBD56F19F92}"/>
                    </a:ext>
                  </a:extLst>
                </p14:cNvPr>
                <p14:cNvContentPartPr/>
                <p14:nvPr/>
              </p14:nvContentPartPr>
              <p14:xfrm>
                <a:off x="5302284" y="1136841"/>
                <a:ext cx="375120" cy="529560"/>
              </p14:xfrm>
            </p:contentPart>
          </mc:Choice>
          <mc:Fallback>
            <p:pic>
              <p:nvPicPr>
                <p:cNvPr id="10" name="インク 9">
                  <a:extLst>
                    <a:ext uri="{FF2B5EF4-FFF2-40B4-BE49-F238E27FC236}">
                      <a16:creationId xmlns:a16="http://schemas.microsoft.com/office/drawing/2014/main" id="{7FE81B7E-974D-3A4D-AAE9-7EBD56F19F92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293284" y="1128201"/>
                  <a:ext cx="392760" cy="54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5" name="インク 14">
                  <a:extLst>
                    <a:ext uri="{FF2B5EF4-FFF2-40B4-BE49-F238E27FC236}">
                      <a16:creationId xmlns:a16="http://schemas.microsoft.com/office/drawing/2014/main" id="{1D2120F3-ADD9-E24E-B0A4-5E262B047736}"/>
                    </a:ext>
                  </a:extLst>
                </p14:cNvPr>
                <p14:cNvContentPartPr/>
                <p14:nvPr/>
              </p14:nvContentPartPr>
              <p14:xfrm>
                <a:off x="7181484" y="1744881"/>
                <a:ext cx="1290240" cy="678240"/>
              </p14:xfrm>
            </p:contentPart>
          </mc:Choice>
          <mc:Fallback>
            <p:pic>
              <p:nvPicPr>
                <p:cNvPr id="15" name="インク 14">
                  <a:extLst>
                    <a:ext uri="{FF2B5EF4-FFF2-40B4-BE49-F238E27FC236}">
                      <a16:creationId xmlns:a16="http://schemas.microsoft.com/office/drawing/2014/main" id="{1D2120F3-ADD9-E24E-B0A4-5E262B047736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7172484" y="1736241"/>
                  <a:ext cx="1307880" cy="69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6" name="インク 15">
                  <a:extLst>
                    <a:ext uri="{FF2B5EF4-FFF2-40B4-BE49-F238E27FC236}">
                      <a16:creationId xmlns:a16="http://schemas.microsoft.com/office/drawing/2014/main" id="{9FCD43F0-E0AE-4042-B246-8ABD1B2CB38A}"/>
                    </a:ext>
                  </a:extLst>
                </p14:cNvPr>
                <p14:cNvContentPartPr/>
                <p14:nvPr/>
              </p14:nvContentPartPr>
              <p14:xfrm>
                <a:off x="8984364" y="1480281"/>
                <a:ext cx="501120" cy="1006560"/>
              </p14:xfrm>
            </p:contentPart>
          </mc:Choice>
          <mc:Fallback>
            <p:pic>
              <p:nvPicPr>
                <p:cNvPr id="16" name="インク 15">
                  <a:extLst>
                    <a:ext uri="{FF2B5EF4-FFF2-40B4-BE49-F238E27FC236}">
                      <a16:creationId xmlns:a16="http://schemas.microsoft.com/office/drawing/2014/main" id="{9FCD43F0-E0AE-4042-B246-8ABD1B2CB38A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975724" y="1471641"/>
                  <a:ext cx="518760" cy="1024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18" name="インク 17">
                <a:extLst>
                  <a:ext uri="{FF2B5EF4-FFF2-40B4-BE49-F238E27FC236}">
                    <a16:creationId xmlns:a16="http://schemas.microsoft.com/office/drawing/2014/main" id="{8BF9524A-9C57-BD4D-AC4D-96003D6868D4}"/>
                  </a:ext>
                </a:extLst>
              </p14:cNvPr>
              <p14:cNvContentPartPr/>
              <p14:nvPr/>
            </p14:nvContentPartPr>
            <p14:xfrm>
              <a:off x="5619444" y="3237801"/>
              <a:ext cx="360" cy="360"/>
            </p14:xfrm>
          </p:contentPart>
        </mc:Choice>
        <mc:Fallback>
          <p:pic>
            <p:nvPicPr>
              <p:cNvPr id="18" name="インク 17">
                <a:extLst>
                  <a:ext uri="{FF2B5EF4-FFF2-40B4-BE49-F238E27FC236}">
                    <a16:creationId xmlns:a16="http://schemas.microsoft.com/office/drawing/2014/main" id="{8BF9524A-9C57-BD4D-AC4D-96003D6868D4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610444" y="3229161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426812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489733A3-A690-A24F-AC40-28B5B108B49D}"/>
              </a:ext>
            </a:extLst>
          </p:cNvPr>
          <p:cNvSpPr txBox="1"/>
          <p:nvPr/>
        </p:nvSpPr>
        <p:spPr>
          <a:xfrm>
            <a:off x="1161535" y="407774"/>
            <a:ext cx="24609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/>
              <a:t>PDB ID:1ANK</a:t>
            </a:r>
            <a:endParaRPr kumimoji="1" lang="ja-JP" altLang="en-US" sz="2800"/>
          </a:p>
        </p:txBody>
      </p:sp>
    </p:spTree>
    <p:extLst>
      <p:ext uri="{BB962C8B-B14F-4D97-AF65-F5344CB8AC3E}">
        <p14:creationId xmlns:p14="http://schemas.microsoft.com/office/powerpoint/2010/main" val="1097685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489733A3-A690-A24F-AC40-28B5B108B49D}"/>
              </a:ext>
            </a:extLst>
          </p:cNvPr>
          <p:cNvSpPr txBox="1"/>
          <p:nvPr/>
        </p:nvSpPr>
        <p:spPr>
          <a:xfrm>
            <a:off x="1161535" y="407774"/>
            <a:ext cx="23952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/>
              <a:t>PDB ID:1BR6</a:t>
            </a:r>
            <a:endParaRPr kumimoji="1" lang="ja-JP" altLang="en-US" sz="280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4674485C-FC9A-0640-9468-D1D9A52C53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8842" y="1107560"/>
            <a:ext cx="8161809" cy="5201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9727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489733A3-A690-A24F-AC40-28B5B108B49D}"/>
              </a:ext>
            </a:extLst>
          </p:cNvPr>
          <p:cNvSpPr txBox="1"/>
          <p:nvPr/>
        </p:nvSpPr>
        <p:spPr>
          <a:xfrm>
            <a:off x="1161535" y="407774"/>
            <a:ext cx="2303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/>
              <a:t>PDB ID:1CIB</a:t>
            </a:r>
            <a:endParaRPr kumimoji="1" lang="ja-JP" altLang="en-US" sz="2800"/>
          </a:p>
        </p:txBody>
      </p:sp>
      <p:pic>
        <p:nvPicPr>
          <p:cNvPr id="4" name="図 3" descr="コンピュータ, 光 が含まれている画像&#10;&#10;自動的に生成された説明">
            <a:extLst>
              <a:ext uri="{FF2B5EF4-FFF2-40B4-BE49-F238E27FC236}">
                <a16:creationId xmlns:a16="http://schemas.microsoft.com/office/drawing/2014/main" id="{5CCA70CC-AB37-9C42-8BEB-A1A83494E2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3384" y="1107153"/>
            <a:ext cx="8853603" cy="5406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7711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489733A3-A690-A24F-AC40-28B5B108B49D}"/>
              </a:ext>
            </a:extLst>
          </p:cNvPr>
          <p:cNvSpPr txBox="1"/>
          <p:nvPr/>
        </p:nvSpPr>
        <p:spPr>
          <a:xfrm>
            <a:off x="1161535" y="407774"/>
            <a:ext cx="24224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/>
              <a:t>PDB ID:1CTR</a:t>
            </a:r>
            <a:endParaRPr kumimoji="1" lang="ja-JP" altLang="en-US" sz="2800"/>
          </a:p>
        </p:txBody>
      </p:sp>
      <p:pic>
        <p:nvPicPr>
          <p:cNvPr id="4" name="図 3" descr="ゲーム画面のスクリーンショット&#10;&#10;低い精度で自動的に生成された説明">
            <a:extLst>
              <a:ext uri="{FF2B5EF4-FFF2-40B4-BE49-F238E27FC236}">
                <a16:creationId xmlns:a16="http://schemas.microsoft.com/office/drawing/2014/main" id="{5C1A47BC-ACFE-0B4B-A19E-2D1870F29B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3657" y="1070220"/>
            <a:ext cx="8528955" cy="5485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5550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489733A3-A690-A24F-AC40-28B5B108B49D}"/>
              </a:ext>
            </a:extLst>
          </p:cNvPr>
          <p:cNvSpPr txBox="1"/>
          <p:nvPr/>
        </p:nvSpPr>
        <p:spPr>
          <a:xfrm>
            <a:off x="1161535" y="407774"/>
            <a:ext cx="24112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/>
              <a:t>PDB ID:1D6Y</a:t>
            </a:r>
            <a:endParaRPr kumimoji="1" lang="ja-JP" altLang="en-US" sz="280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B70EE663-437F-A34C-BC7F-302421C589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8493" y="930994"/>
            <a:ext cx="9053661" cy="5725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592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489733A3-A690-A24F-AC40-28B5B108B49D}"/>
              </a:ext>
            </a:extLst>
          </p:cNvPr>
          <p:cNvSpPr txBox="1"/>
          <p:nvPr/>
        </p:nvSpPr>
        <p:spPr>
          <a:xfrm>
            <a:off x="1161535" y="407774"/>
            <a:ext cx="24240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/>
              <a:t>PDB ID:1ECC</a:t>
            </a:r>
            <a:endParaRPr kumimoji="1" lang="ja-JP" altLang="en-US" sz="2800"/>
          </a:p>
        </p:txBody>
      </p:sp>
      <p:pic>
        <p:nvPicPr>
          <p:cNvPr id="4" name="図 3" descr="ゲーム画面のスクリーンショット&#10;&#10;低い精度で自動的に生成された説明">
            <a:extLst>
              <a:ext uri="{FF2B5EF4-FFF2-40B4-BE49-F238E27FC236}">
                <a16:creationId xmlns:a16="http://schemas.microsoft.com/office/drawing/2014/main" id="{44711379-530A-FD4B-88ED-D98DECC897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4570" y="930994"/>
            <a:ext cx="9122229" cy="5853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7796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489733A3-A690-A24F-AC40-28B5B108B49D}"/>
              </a:ext>
            </a:extLst>
          </p:cNvPr>
          <p:cNvSpPr txBox="1"/>
          <p:nvPr/>
        </p:nvSpPr>
        <p:spPr>
          <a:xfrm>
            <a:off x="1161535" y="407774"/>
            <a:ext cx="23663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/>
              <a:t>PDB ID:1EY3</a:t>
            </a:r>
            <a:endParaRPr kumimoji="1" lang="ja-JP" altLang="en-US" sz="2800"/>
          </a:p>
        </p:txBody>
      </p:sp>
      <p:pic>
        <p:nvPicPr>
          <p:cNvPr id="4" name="図 3" descr="コンピュータ が含まれている画像&#10;&#10;自動的に生成された説明">
            <a:extLst>
              <a:ext uri="{FF2B5EF4-FFF2-40B4-BE49-F238E27FC236}">
                <a16:creationId xmlns:a16="http://schemas.microsoft.com/office/drawing/2014/main" id="{B4922ACD-9EFE-2A4B-8B72-85238E094A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1657" y="1193326"/>
            <a:ext cx="8752638" cy="5664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3630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199</TotalTime>
  <Words>85</Words>
  <Application>Microsoft Macintosh PowerPoint</Application>
  <PresentationFormat>ワイド画面</PresentationFormat>
  <Paragraphs>22</Paragraphs>
  <Slides>22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22</vt:i4>
      </vt:variant>
    </vt:vector>
  </HeadingPairs>
  <TitlesOfParts>
    <vt:vector size="26" baseType="lpstr">
      <vt:lpstr>游ゴシック</vt:lpstr>
      <vt:lpstr>游ゴシック Light</vt:lpstr>
      <vt:lpstr>Arial</vt:lpstr>
      <vt:lpstr>Office テーマ</vt:lpstr>
      <vt:lpstr>02/12(金)進捗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熊田　匡仁</dc:creator>
  <cp:lastModifiedBy>熊田　匡仁</cp:lastModifiedBy>
  <cp:revision>13</cp:revision>
  <dcterms:created xsi:type="dcterms:W3CDTF">2021-02-12T06:39:46Z</dcterms:created>
  <dcterms:modified xsi:type="dcterms:W3CDTF">2021-02-12T10:00:11Z</dcterms:modified>
</cp:coreProperties>
</file>